
<file path=[Content_Types].xml><?xml version="1.0" encoding="utf-8"?>
<Types xmlns="http://schemas.openxmlformats.org/package/2006/content-types">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2" d="100"/>
          <a:sy n="122" d="100"/>
        </p:scale>
        <p:origin x="-141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8367FE-A70C-4DA9-BA12-0E2A01B110B1}" type="datetimeFigureOut">
              <a:rPr lang="en-US" smtClean="0"/>
              <a:pPr/>
              <a:t>7/10/2015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7B63E-0773-47E4-B169-C2F44BFFBE4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hyperlink" Target="http://www.rapidbbs.cn/" TargetMode="External"/><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367FE-A70C-4DA9-BA12-0E2A01B110B1}" type="datetimeFigureOut">
              <a:rPr lang="en-US" smtClean="0"/>
              <a:pPr/>
              <a:t>7/10/2015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17B63E-0773-47E4-B169-C2F44BFFBE4A}" type="slidenum">
              <a:rPr lang="en-US" smtClean="0"/>
              <a:pPr/>
              <a:t>‹#›</a:t>
            </a:fld>
            <a:endParaRPr lang="en-US"/>
          </a:p>
        </p:txBody>
      </p:sp>
      <p:sp>
        <p:nvSpPr>
          <p:cNvPr id="7" name="TextBox 6"/>
          <p:cNvSpPr txBox="1"/>
          <p:nvPr userDrawn="1"/>
        </p:nvSpPr>
        <p:spPr>
          <a:xfrm>
            <a:off x="6084168" y="6487344"/>
            <a:ext cx="2710999" cy="276999"/>
          </a:xfrm>
          <a:prstGeom prst="rect">
            <a:avLst/>
          </a:prstGeom>
          <a:noFill/>
        </p:spPr>
        <p:txBody>
          <a:bodyPr wrap="none" rtlCol="0">
            <a:spAutoFit/>
          </a:bodyPr>
          <a:lstStyle/>
          <a:p>
            <a:r>
              <a:rPr lang="zh-CN" altLang="en-US" sz="1200" dirty="0" smtClean="0">
                <a:solidFill>
                  <a:schemeClr val="tx1">
                    <a:lumMod val="50000"/>
                    <a:lumOff val="50000"/>
                  </a:schemeClr>
                </a:solidFill>
                <a:latin typeface="方正粗倩简体" pitchFamily="65" charset="-122"/>
                <a:ea typeface="方正粗倩简体" pitchFamily="65" charset="-122"/>
              </a:rPr>
              <a:t>锐普论坛</a:t>
            </a:r>
            <a:r>
              <a:rPr lang="en-US" altLang="zh-CN" sz="1200" dirty="0" smtClean="0">
                <a:solidFill>
                  <a:schemeClr val="tx1">
                    <a:lumMod val="50000"/>
                    <a:lumOff val="50000"/>
                  </a:schemeClr>
                </a:solidFill>
                <a:latin typeface="方正粗倩简体" pitchFamily="65" charset="-122"/>
                <a:ea typeface="方正粗倩简体" pitchFamily="65" charset="-122"/>
              </a:rPr>
              <a:t>www.rapidbbs.cn</a:t>
            </a:r>
            <a:r>
              <a:rPr lang="zh-CN" altLang="en-US" sz="1200" dirty="0" smtClean="0">
                <a:solidFill>
                  <a:schemeClr val="tx1">
                    <a:lumMod val="50000"/>
                    <a:lumOff val="50000"/>
                  </a:schemeClr>
                </a:solidFill>
                <a:latin typeface="方正粗倩简体" pitchFamily="65" charset="-122"/>
                <a:ea typeface="方正粗倩简体" pitchFamily="65" charset="-122"/>
              </a:rPr>
              <a:t>璞石整理</a:t>
            </a:r>
            <a:endParaRPr lang="zh-CN" altLang="en-US" sz="1200" dirty="0">
              <a:solidFill>
                <a:schemeClr val="tx1">
                  <a:lumMod val="50000"/>
                  <a:lumOff val="50000"/>
                </a:schemeClr>
              </a:solidFill>
              <a:latin typeface="方正粗倩简体" pitchFamily="65" charset="-122"/>
              <a:ea typeface="方正粗倩简体" pitchFamily="65" charset="-122"/>
            </a:endParaRPr>
          </a:p>
        </p:txBody>
      </p:sp>
      <p:sp>
        <p:nvSpPr>
          <p:cNvPr id="8" name="矩形 7">
            <a:hlinkClick r:id="rId3"/>
          </p:cNvPr>
          <p:cNvSpPr/>
          <p:nvPr userDrawn="1"/>
        </p:nvSpPr>
        <p:spPr>
          <a:xfrm>
            <a:off x="6084168" y="6381328"/>
            <a:ext cx="3168352" cy="4766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268758178"/>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Прямоугольник 178"/>
          <p:cNvSpPr/>
          <p:nvPr/>
        </p:nvSpPr>
        <p:spPr>
          <a:xfrm flipV="1">
            <a:off x="0" y="-2"/>
            <a:ext cx="9144000" cy="6858002"/>
          </a:xfrm>
          <a:prstGeom prst="rect">
            <a:avLst/>
          </a:prstGeom>
          <a:gradFill flip="none" rotWithShape="0">
            <a:gsLst>
              <a:gs pos="32000">
                <a:schemeClr val="bg1">
                  <a:lumMod val="85000"/>
                </a:schemeClr>
              </a:gs>
              <a:gs pos="5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5" name="Прямоугольник 26"/>
          <p:cNvSpPr/>
          <p:nvPr/>
        </p:nvSpPr>
        <p:spPr>
          <a:xfrm flipV="1">
            <a:off x="0" y="0"/>
            <a:ext cx="9144000" cy="785794"/>
          </a:xfrm>
          <a:prstGeom prst="rect">
            <a:avLst/>
          </a:prstGeom>
          <a:gradFill flip="none" rotWithShape="0">
            <a:gsLst>
              <a:gs pos="0">
                <a:schemeClr val="bg1">
                  <a:lumMod val="85000"/>
                </a:scheme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atin typeface="Arial" pitchFamily="34" charset="0"/>
              <a:cs typeface="Arial" pitchFamily="34" charset="0"/>
            </a:endParaRPr>
          </a:p>
        </p:txBody>
      </p:sp>
      <p:sp>
        <p:nvSpPr>
          <p:cNvPr id="46" name="TextBox 44"/>
          <p:cNvSpPr txBox="1">
            <a:spLocks noChangeArrowheads="1"/>
          </p:cNvSpPr>
          <p:nvPr/>
        </p:nvSpPr>
        <p:spPr bwMode="auto">
          <a:xfrm>
            <a:off x="242590" y="232926"/>
            <a:ext cx="3400716" cy="338554"/>
          </a:xfrm>
          <a:prstGeom prst="rect">
            <a:avLst/>
          </a:prstGeom>
          <a:noFill/>
          <a:ln w="9525">
            <a:noFill/>
            <a:miter lim="800000"/>
            <a:headEnd/>
            <a:tailEnd/>
          </a:ln>
        </p:spPr>
        <p:txBody>
          <a:bodyPr wrap="square">
            <a:spAutoFit/>
          </a:bodyPr>
          <a:lstStyle/>
          <a:p>
            <a:pPr marL="228600" indent="-228600"/>
            <a:r>
              <a:rPr lang="en-US" sz="1600" b="1" dirty="0" smtClean="0">
                <a:latin typeface="Arial" pitchFamily="34" charset="0"/>
                <a:cs typeface="Arial" pitchFamily="34" charset="0"/>
              </a:rPr>
              <a:t>MONEY</a:t>
            </a:r>
            <a:endParaRPr lang="ru-RU" sz="1600" b="1" dirty="0">
              <a:solidFill>
                <a:schemeClr val="tx1">
                  <a:lumMod val="95000"/>
                  <a:lumOff val="5000"/>
                </a:schemeClr>
              </a:solidFill>
              <a:latin typeface="Arial" pitchFamily="34" charset="0"/>
              <a:cs typeface="Arial" pitchFamily="34" charset="0"/>
            </a:endParaRPr>
          </a:p>
        </p:txBody>
      </p:sp>
      <p:sp>
        <p:nvSpPr>
          <p:cNvPr id="40" name="Up Arrow 39"/>
          <p:cNvSpPr/>
          <p:nvPr/>
        </p:nvSpPr>
        <p:spPr>
          <a:xfrm>
            <a:off x="2900741" y="2302480"/>
            <a:ext cx="357190" cy="421665"/>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Up Arrow 40"/>
          <p:cNvSpPr/>
          <p:nvPr/>
        </p:nvSpPr>
        <p:spPr>
          <a:xfrm rot="10800000">
            <a:off x="2900741" y="4717075"/>
            <a:ext cx="357190" cy="421665"/>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Up Arrow 41"/>
          <p:cNvSpPr/>
          <p:nvPr/>
        </p:nvSpPr>
        <p:spPr>
          <a:xfrm rot="3600000">
            <a:off x="3944264" y="2906129"/>
            <a:ext cx="357190" cy="421665"/>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Up Arrow 42"/>
          <p:cNvSpPr/>
          <p:nvPr/>
        </p:nvSpPr>
        <p:spPr>
          <a:xfrm rot="14400000">
            <a:off x="1853164" y="4113426"/>
            <a:ext cx="357190" cy="421665"/>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Up Arrow 46"/>
          <p:cNvSpPr/>
          <p:nvPr/>
        </p:nvSpPr>
        <p:spPr>
          <a:xfrm rot="18000000">
            <a:off x="1853164" y="2906129"/>
            <a:ext cx="357190" cy="421665"/>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Up Arrow 47"/>
          <p:cNvSpPr/>
          <p:nvPr/>
        </p:nvSpPr>
        <p:spPr>
          <a:xfrm rot="7200000">
            <a:off x="3944264" y="4113426"/>
            <a:ext cx="357190" cy="421665"/>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Прямоугольник 47"/>
          <p:cNvSpPr/>
          <p:nvPr/>
        </p:nvSpPr>
        <p:spPr>
          <a:xfrm>
            <a:off x="6029335" y="1200134"/>
            <a:ext cx="2500330" cy="5019710"/>
          </a:xfrm>
          <a:prstGeom prst="rect">
            <a:avLst/>
          </a:prstGeom>
          <a:solidFill>
            <a:schemeClr val="bg1"/>
          </a:solidFill>
          <a:ln>
            <a:noFill/>
          </a:ln>
          <a:effectLst>
            <a:outerShdw blurRad="63500" sx="101000" sy="101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ru-RU" dirty="0"/>
          </a:p>
        </p:txBody>
      </p:sp>
      <p:sp>
        <p:nvSpPr>
          <p:cNvPr id="57" name="Прямоугольник 121"/>
          <p:cNvSpPr/>
          <p:nvPr/>
        </p:nvSpPr>
        <p:spPr>
          <a:xfrm>
            <a:off x="6272224" y="1504936"/>
            <a:ext cx="2000264" cy="4524315"/>
          </a:xfrm>
          <a:prstGeom prst="rect">
            <a:avLst/>
          </a:prstGeom>
        </p:spPr>
        <p:txBody>
          <a:bodyPr wrap="square">
            <a:spAutoFit/>
          </a:bodyPr>
          <a:lstStyle/>
          <a:p>
            <a:r>
              <a:rPr lang="en-US" sz="1200" b="1" dirty="0" smtClean="0">
                <a:latin typeface="Arial" pitchFamily="34" charset="0"/>
                <a:cs typeface="Arial" pitchFamily="34" charset="0"/>
              </a:rPr>
              <a:t>Example text.</a:t>
            </a:r>
          </a:p>
          <a:p>
            <a:r>
              <a:rPr lang="en-US" sz="1200" dirty="0" smtClean="0">
                <a:latin typeface="Arial" pitchFamily="34" charset="0"/>
                <a:cs typeface="Arial" pitchFamily="34" charset="0"/>
              </a:rPr>
              <a:t>Go ahead and replace it with your own text. This is an example text. Go ahead and replace it with your own text. This is an example text. Go ahead and replace it with your own text. This is an example text. Go ahead and replace it with your own text. This is an example text. </a:t>
            </a:r>
            <a:endParaRPr lang="ru-RU" sz="1200" dirty="0" smtClean="0">
              <a:latin typeface="Arial" pitchFamily="34" charset="0"/>
              <a:cs typeface="Arial" pitchFamily="34" charset="0"/>
            </a:endParaRPr>
          </a:p>
          <a:p>
            <a:r>
              <a:rPr lang="en-US" sz="1200" dirty="0" smtClean="0">
                <a:latin typeface="Arial" pitchFamily="34" charset="0"/>
                <a:cs typeface="Arial" pitchFamily="34" charset="0"/>
              </a:rPr>
              <a:t>Go ahead and replace it with your own text. This is an example text. Go ahead and replace it with your own text. This is an example text. </a:t>
            </a:r>
            <a:endParaRPr lang="ru-RU" sz="1200" dirty="0" smtClean="0">
              <a:latin typeface="Arial" pitchFamily="34" charset="0"/>
              <a:cs typeface="Arial" pitchFamily="34" charset="0"/>
            </a:endParaRPr>
          </a:p>
          <a:p>
            <a:r>
              <a:rPr lang="en-US" sz="1200" dirty="0" smtClean="0">
                <a:latin typeface="Arial" pitchFamily="34" charset="0"/>
                <a:cs typeface="Arial" pitchFamily="34" charset="0"/>
              </a:rPr>
              <a:t>Go ahead and replace it with your own text. This is an example text. Go ahead and replace it with your own text.</a:t>
            </a:r>
            <a:endParaRPr lang="ru-RU" sz="1200" dirty="0" smtClean="0">
              <a:latin typeface="Arial" pitchFamily="34" charset="0"/>
              <a:cs typeface="Arial" pitchFamily="34" charset="0"/>
            </a:endParaRPr>
          </a:p>
        </p:txBody>
      </p:sp>
      <p:pic>
        <p:nvPicPr>
          <p:cNvPr id="58" name="Picture 6" descr="C:\Documents and Settings\Admin\Рабочий стол\diagrams\Money\PNG\2.png"/>
          <p:cNvPicPr>
            <a:picLocks noChangeAspect="1" noChangeArrowheads="1"/>
          </p:cNvPicPr>
          <p:nvPr/>
        </p:nvPicPr>
        <p:blipFill>
          <a:blip r:embed="rId2" cstate="print"/>
          <a:srcRect/>
          <a:stretch>
            <a:fillRect/>
          </a:stretch>
        </p:blipFill>
        <p:spPr bwMode="auto">
          <a:xfrm>
            <a:off x="578542" y="1993753"/>
            <a:ext cx="1252712" cy="1301896"/>
          </a:xfrm>
          <a:prstGeom prst="rect">
            <a:avLst/>
          </a:prstGeom>
          <a:noFill/>
        </p:spPr>
      </p:pic>
      <p:pic>
        <p:nvPicPr>
          <p:cNvPr id="59" name="Picture 7" descr="C:\Documents and Settings\Admin\Рабочий стол\diagrams\Money\PNG\3.png"/>
          <p:cNvPicPr>
            <a:picLocks noChangeAspect="1" noChangeArrowheads="1"/>
          </p:cNvPicPr>
          <p:nvPr/>
        </p:nvPicPr>
        <p:blipFill>
          <a:blip r:embed="rId3" cstate="print"/>
          <a:srcRect/>
          <a:stretch>
            <a:fillRect/>
          </a:stretch>
        </p:blipFill>
        <p:spPr bwMode="auto">
          <a:xfrm>
            <a:off x="4231405" y="2071678"/>
            <a:ext cx="1116888" cy="1377788"/>
          </a:xfrm>
          <a:prstGeom prst="rect">
            <a:avLst/>
          </a:prstGeom>
          <a:noFill/>
        </p:spPr>
      </p:pic>
      <p:pic>
        <p:nvPicPr>
          <p:cNvPr id="60" name="Picture 8" descr="C:\Documents and Settings\Admin\Рабочий стол\diagrams\Money\PNG\4.png"/>
          <p:cNvPicPr>
            <a:picLocks noChangeAspect="1" noChangeArrowheads="1"/>
          </p:cNvPicPr>
          <p:nvPr/>
        </p:nvPicPr>
        <p:blipFill>
          <a:blip r:embed="rId4" cstate="print"/>
          <a:srcRect/>
          <a:stretch>
            <a:fillRect/>
          </a:stretch>
        </p:blipFill>
        <p:spPr bwMode="auto">
          <a:xfrm>
            <a:off x="635316" y="4184963"/>
            <a:ext cx="1391036" cy="934736"/>
          </a:xfrm>
          <a:prstGeom prst="rect">
            <a:avLst/>
          </a:prstGeom>
          <a:noFill/>
        </p:spPr>
      </p:pic>
      <p:pic>
        <p:nvPicPr>
          <p:cNvPr id="61" name="Picture 9" descr="C:\Documents and Settings\Admin\Рабочий стол\diagrams\Money\PNG\5.png"/>
          <p:cNvPicPr>
            <a:picLocks noChangeAspect="1" noChangeArrowheads="1"/>
          </p:cNvPicPr>
          <p:nvPr/>
        </p:nvPicPr>
        <p:blipFill>
          <a:blip r:embed="rId5" cstate="print"/>
          <a:srcRect/>
          <a:stretch>
            <a:fillRect/>
          </a:stretch>
        </p:blipFill>
        <p:spPr bwMode="auto">
          <a:xfrm>
            <a:off x="4330954" y="4200068"/>
            <a:ext cx="962496" cy="962494"/>
          </a:xfrm>
          <a:prstGeom prst="rect">
            <a:avLst/>
          </a:prstGeom>
          <a:noFill/>
        </p:spPr>
      </p:pic>
      <p:pic>
        <p:nvPicPr>
          <p:cNvPr id="62" name="Picture 10" descr="C:\Documents and Settings\Admin\Рабочий стол\diagrams\Money\PNG\6.png"/>
          <p:cNvPicPr>
            <a:picLocks noChangeAspect="1" noChangeArrowheads="1"/>
          </p:cNvPicPr>
          <p:nvPr/>
        </p:nvPicPr>
        <p:blipFill>
          <a:blip r:embed="rId6" cstate="print"/>
          <a:srcRect/>
          <a:stretch>
            <a:fillRect/>
          </a:stretch>
        </p:blipFill>
        <p:spPr bwMode="auto">
          <a:xfrm>
            <a:off x="2422164" y="1260756"/>
            <a:ext cx="1371094" cy="810922"/>
          </a:xfrm>
          <a:prstGeom prst="rect">
            <a:avLst/>
          </a:prstGeom>
          <a:noFill/>
        </p:spPr>
      </p:pic>
      <p:pic>
        <p:nvPicPr>
          <p:cNvPr id="63" name="Picture 11" descr="C:\Documents and Settings\Admin\Рабочий стол\diagrams\Money\PNG\7.png"/>
          <p:cNvPicPr>
            <a:picLocks noChangeAspect="1" noChangeArrowheads="1"/>
          </p:cNvPicPr>
          <p:nvPr/>
        </p:nvPicPr>
        <p:blipFill>
          <a:blip r:embed="rId7" cstate="print"/>
          <a:srcRect/>
          <a:stretch>
            <a:fillRect/>
          </a:stretch>
        </p:blipFill>
        <p:spPr bwMode="auto">
          <a:xfrm>
            <a:off x="2429386" y="5261916"/>
            <a:ext cx="1276112" cy="953166"/>
          </a:xfrm>
          <a:prstGeom prst="rect">
            <a:avLst/>
          </a:prstGeom>
          <a:noFill/>
        </p:spPr>
      </p:pic>
      <p:pic>
        <p:nvPicPr>
          <p:cNvPr id="64" name="Picture 13" descr="C:\Documents and Settings\Admin\Рабочий стол\diagrams\Money\PNG\9.png"/>
          <p:cNvPicPr>
            <a:picLocks noChangeAspect="1" noChangeArrowheads="1"/>
          </p:cNvPicPr>
          <p:nvPr/>
        </p:nvPicPr>
        <p:blipFill>
          <a:blip r:embed="rId8" cstate="print"/>
          <a:srcRect/>
          <a:stretch>
            <a:fillRect/>
          </a:stretch>
        </p:blipFill>
        <p:spPr bwMode="auto">
          <a:xfrm>
            <a:off x="2440427" y="3116547"/>
            <a:ext cx="1362350" cy="1212572"/>
          </a:xfrm>
          <a:prstGeom prst="rect">
            <a:avLst/>
          </a:prstGeom>
          <a:noFill/>
        </p:spPr>
      </p:pic>
    </p:spTree>
    <p:extLst>
      <p:ext uri="{BB962C8B-B14F-4D97-AF65-F5344CB8AC3E}">
        <p14:creationId xmlns:p14="http://schemas.microsoft.com/office/powerpoint/2010/main" xmlns="" val="3144073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mycolors">
      <a:dk1>
        <a:sysClr val="windowText" lastClr="000000"/>
      </a:dk1>
      <a:lt1>
        <a:sysClr val="window" lastClr="FFFFFF"/>
      </a:lt1>
      <a:dk2>
        <a:srgbClr val="0070C0"/>
      </a:dk2>
      <a:lt2>
        <a:srgbClr val="4EE7FC"/>
      </a:lt2>
      <a:accent1>
        <a:srgbClr val="A00000"/>
      </a:accent1>
      <a:accent2>
        <a:srgbClr val="FF0000"/>
      </a:accent2>
      <a:accent3>
        <a:srgbClr val="127D12"/>
      </a:accent3>
      <a:accent4>
        <a:srgbClr val="28D728"/>
      </a:accent4>
      <a:accent5>
        <a:srgbClr val="FF9900"/>
      </a:accent5>
      <a:accent6>
        <a:srgbClr val="FFFF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126</Words>
  <Application>Microsoft Office PowerPoint</Application>
  <PresentationFormat>全屏显示(4:3)</PresentationFormat>
  <Paragraphs>5</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Theme</vt:lpstr>
      <vt:lpstr>幻灯片 1</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图表大分享[璞石整理 锐普首发]</dc:title>
  <dc:creator>Admin</dc:creator>
  <dc:description/>
  <cp:lastModifiedBy>Administrator</cp:lastModifiedBy>
  <cp:revision>32</cp:revision>
  <dcterms:created xsi:type="dcterms:W3CDTF">2010-11-26T09:48:13Z</dcterms:created>
  <dcterms:modified xsi:type="dcterms:W3CDTF">2015-07-10T09:53:42Z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图表大分享[璞石整理 锐普首发]</vt:lpwstr>
  </property>
  <property fmtid="{D5CDD505-2E9C-101B-9397-08002B2CF9AE}" pid="3" name="SlideDescription">
    <vt:lpwstr/>
  </property>
</Properties>
</file>